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46" d="100"/>
          <a:sy n="46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C8D772-2BEE-4145-8240-E624450F7F62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995127-B1D8-403C-BB9D-556470D92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8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derakhshan\&#1662;&#1575;&#1608;&#1585;&#1662;&#1608;&#1740;&#1606;&#1578;\&#1575;&#1607;&#1606;&#1711;\04%20-%20Morocco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User\Desktop\تصاویر نوشته\32472_8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04 - Moroc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تصاویر نوشته\924419_ez1aph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تصاویر نوشته\924419_CNpaQ6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1905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chemeClr val="bg1"/>
                </a:solidFill>
                <a:cs typeface="B Nazanin" pitchFamily="2" charset="-78"/>
              </a:rPr>
              <a:t>با آرزوی موفقیت</a:t>
            </a:r>
            <a:endParaRPr lang="en-US" sz="5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692651">
            <a:off x="135273" y="1051869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کاری از :</a:t>
            </a:r>
          </a:p>
          <a:p>
            <a:pPr algn="ctr"/>
            <a:endParaRPr lang="fa-IR" sz="2800" b="1" dirty="0" smtClean="0">
              <a:ln/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  <a:p>
            <a:pPr algn="ctr"/>
            <a:endParaRPr lang="fa-IR" sz="2800" b="1" dirty="0" smtClean="0">
              <a:ln/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شورای انضباطی دانشجویان دانشگاه علوم پزشکی کرمان </a:t>
            </a:r>
            <a:endParaRPr lang="en-US" sz="2800" b="1" dirty="0">
              <a:ln/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381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bg1"/>
                </a:solidFill>
                <a:cs typeface="B Nazanin" pitchFamily="2" charset="-78"/>
              </a:rPr>
              <a:t>در </a:t>
            </a:r>
            <a:r>
              <a:rPr lang="ar-SA" sz="2000" b="1" dirty="0">
                <a:solidFill>
                  <a:schemeClr val="bg1"/>
                </a:solidFill>
                <a:cs typeface="B Nazanin" pitchFamily="2" charset="-78"/>
              </a:rPr>
              <a:t>زمان های گذشته </a:t>
            </a:r>
            <a:r>
              <a:rPr lang="ar-SA" sz="2000" b="1" dirty="0" smtClean="0">
                <a:solidFill>
                  <a:schemeClr val="bg1"/>
                </a:solidFill>
                <a:cs typeface="B Nazanin" pitchFamily="2" charset="-78"/>
              </a:rPr>
              <a:t>، </a:t>
            </a:r>
            <a:r>
              <a:rPr lang="ar-SA" sz="2000" b="1" dirty="0">
                <a:solidFill>
                  <a:schemeClr val="bg1"/>
                </a:solidFill>
                <a:cs typeface="B Nazanin" pitchFamily="2" charset="-78"/>
              </a:rPr>
              <a:t>پادشاهی تخته سنگی را در وسط جاده قرار </a:t>
            </a:r>
            <a:r>
              <a:rPr lang="ar-SA" sz="2000" b="1" dirty="0" smtClean="0">
                <a:solidFill>
                  <a:schemeClr val="bg1"/>
                </a:solidFill>
                <a:cs typeface="B Nazanin" pitchFamily="2" charset="-78"/>
              </a:rPr>
              <a:t>داد</a:t>
            </a:r>
            <a:endParaRPr lang="en-US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r>
              <a:rPr lang="ar-SA" sz="2000" b="1" dirty="0">
                <a:solidFill>
                  <a:schemeClr val="bg1"/>
                </a:solidFill>
                <a:cs typeface="B Nazanin" pitchFamily="2" charset="-78"/>
              </a:rPr>
              <a:t>و برای اینکه عکس العمل مردم را ببیند خودش را در جایی مخفی کرد</a:t>
            </a:r>
            <a:r>
              <a:rPr lang="en-US" sz="2000" b="1" dirty="0">
                <a:solidFill>
                  <a:schemeClr val="bg1"/>
                </a:solidFill>
                <a:cs typeface="B Nazanin" pitchFamily="2" charset="-78"/>
              </a:rPr>
              <a:t> </a:t>
            </a:r>
          </a:p>
        </p:txBody>
      </p:sp>
      <p:pic>
        <p:nvPicPr>
          <p:cNvPr id="2051" name="Picture 3" descr="C:\Users\User\Desktop\تصاویر نوشته\سنگ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5119687" cy="3848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تصاویر نوشته\16224214510172212342331802264498208186197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371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itchFamily="2" charset="-78"/>
              </a:rPr>
              <a:t>بعضی از بازرگانان و ندیمان ثروتمند پادشاه بی تفاوت از کنار تخته سنگ می گذشتند</a:t>
            </a: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cs typeface="B Nazanin" pitchFamily="2" charset="-78"/>
              </a:rPr>
              <a:t>بسیاری هم غرولند می کردند که این چه شهری است که نظم ندارد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8194" name="Picture 2" descr="C:\Users\User\Desktop\تصاویر نوشته\Shemran_gate_,_Tehran_by_Eugène_Flan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508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تصاویر نوشته\caravan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solidFill>
                  <a:schemeClr val="bg1"/>
                </a:solidFill>
              </a:rPr>
              <a:t>حاکم این شهر عجب مرد بی عرضه ای است</a:t>
            </a:r>
            <a:r>
              <a:rPr lang="fa-IR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 rtl="1"/>
            <a:r>
              <a:rPr lang="en-US" sz="3200" dirty="0" smtClean="0">
                <a:solidFill>
                  <a:schemeClr val="bg1"/>
                </a:solidFill>
              </a:rPr>
              <a:t>                       </a:t>
            </a:r>
            <a:r>
              <a:rPr lang="fa-IR" sz="3200" dirty="0" smtClean="0">
                <a:solidFill>
                  <a:schemeClr val="bg1"/>
                </a:solidFill>
              </a:rPr>
              <a:t>و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 rtl="1"/>
            <a:r>
              <a:rPr lang="ar-SA" sz="3200" dirty="0" smtClean="0">
                <a:solidFill>
                  <a:schemeClr val="bg1"/>
                </a:solidFill>
              </a:rPr>
              <a:t>با وجود این هیچ کس تخته سنگ را از وسط جاده بر نمی داشت</a:t>
            </a:r>
            <a:r>
              <a:rPr lang="fa-IR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r" rtl="1"/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تصاویر نوشته\golden-sky-landscape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809872">
            <a:off x="-337290" y="1704481"/>
            <a:ext cx="707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نزدیک غروب، یک روستایی که پشتش بار میوه و سبزیجات بود، نزدیک سنگ شد</a:t>
            </a: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87291">
            <a:off x="-988528" y="245322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cs typeface="B Nazanin" pitchFamily="2" charset="-78"/>
              </a:rPr>
              <a:t>بارهایش را زمین گذاشت و با هر زحمتی بود تخته سنگ را از وسط جاده </a:t>
            </a:r>
            <a:r>
              <a:rPr lang="ar-SA" sz="2000" b="1" dirty="0" smtClean="0">
                <a:solidFill>
                  <a:schemeClr val="bg1"/>
                </a:solidFill>
                <a:cs typeface="B Nazanin" pitchFamily="2" charset="-78"/>
              </a:rPr>
              <a:t>برداشت</a:t>
            </a: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r>
              <a:rPr lang="ar-SA" sz="2000" b="1" dirty="0">
                <a:solidFill>
                  <a:schemeClr val="bg1"/>
                </a:solidFill>
                <a:cs typeface="B Nazanin" pitchFamily="2" charset="-78"/>
              </a:rPr>
              <a:t>و آن را کناری قرار داد </a:t>
            </a:r>
            <a:r>
              <a:rPr lang="en-US" sz="2000" b="1" dirty="0">
                <a:solidFill>
                  <a:schemeClr val="bg1"/>
                </a:solidFill>
                <a:cs typeface="B Nazanin" pitchFamily="2" charset="-78"/>
              </a:rPr>
              <a:t> </a:t>
            </a:r>
          </a:p>
        </p:txBody>
      </p:sp>
    </p:spTree>
  </p:cSld>
  <p:clrMapOvr>
    <a:masterClrMapping/>
  </p:clrMapOvr>
  <p:transition spd="med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تصاویر نوشته\zeynabbanoo1362_11234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تصاویر نوشته\2101253017221541487969176275791532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734524">
            <a:off x="272420" y="1512605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b="1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ناگهان کیسه ای را دید که زیر تخته سنگ قرار داده شده بود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endParaRPr lang="en-US" b="1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کیسه را باز کرد و داخل آن سکه های طلا و یک یادداشت پیدا کر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</a:t>
            </a:r>
          </a:p>
          <a:p>
            <a:pPr algn="r" rtl="1"/>
            <a:endParaRPr lang="en-US" b="1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تصاویر نوشته\12712410511194261117202210137126217216169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14478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پادشاه در آن نوشته بود</a:t>
            </a: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:</a:t>
            </a:r>
          </a:p>
          <a:p>
            <a:pPr algn="r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هر سد و مانعی می تواند یک شانس برای تغییر زندگی انسان باش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</a:t>
            </a: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181</Words>
  <Application>Microsoft Office PowerPoint</Application>
  <PresentationFormat>On-screen Show (4:3)</PresentationFormat>
  <Paragraphs>27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 Nazanin</vt:lpstr>
      <vt:lpstr>Constantia</vt:lpstr>
      <vt:lpstr>Times New Roman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1</cp:lastModifiedBy>
  <cp:revision>30</cp:revision>
  <dcterms:created xsi:type="dcterms:W3CDTF">2017-02-25T08:03:12Z</dcterms:created>
  <dcterms:modified xsi:type="dcterms:W3CDTF">2017-03-04T05:05:53Z</dcterms:modified>
</cp:coreProperties>
</file>